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6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2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68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93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17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77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0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8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022C7-1469-4FC6-A2BC-B41B194F2DA8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3217-8E74-4D71-833F-6DBA35E157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04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699"/>
            <a:ext cx="11973061" cy="673484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218939" y="347730"/>
            <a:ext cx="3515933" cy="35429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7460" y="4899167"/>
            <a:ext cx="60917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</a:t>
            </a:r>
            <a:r>
              <a:rPr lang="ru-RU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акие бывают мосты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78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8" y="0"/>
            <a:ext cx="105735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2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93183"/>
            <a:ext cx="11204620" cy="63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70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4" y="0"/>
            <a:ext cx="11410682" cy="655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3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0"/>
            <a:ext cx="11153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48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91" y="0"/>
            <a:ext cx="10753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5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0"/>
            <a:ext cx="10522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2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7" y="347730"/>
            <a:ext cx="4525401" cy="3928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915" y="1700011"/>
            <a:ext cx="6168981" cy="4829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907" y="4649273"/>
            <a:ext cx="45254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Сначала мост проектируют инженеры, они делают специальные замеры,  вычисления, расчеты. Затем они создают чертеж. Раньше чертили на бумаге, простым карандашом и линейкой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00192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0500"/>
            <a:ext cx="9753600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21262" y="5409127"/>
            <a:ext cx="4378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современное время чертежи делают на компьютере, с помощью специальных программ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844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6" y="128789"/>
            <a:ext cx="7682833" cy="653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06874" y="5177307"/>
            <a:ext cx="3631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Чертеж моста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01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334850"/>
            <a:ext cx="7031865" cy="598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10659" y="5048519"/>
            <a:ext cx="37863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Макет моста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91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518" y="515155"/>
            <a:ext cx="49583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Если речка широка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И крутые берега,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Чтоб до цели вам добраться,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И сухим притом остаться,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Вам не нужен самолет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Вертолет и луноход,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Ведь ответ загадки прост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Через речку строят МОСТ!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85" y="360608"/>
            <a:ext cx="6452315" cy="55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9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5" y="377779"/>
            <a:ext cx="8615966" cy="4966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7431" y="5692462"/>
            <a:ext cx="1038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Строительство моста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2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3"/>
            <a:ext cx="6458754" cy="41341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2" y="2791077"/>
            <a:ext cx="6203323" cy="3819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456" y="4700788"/>
            <a:ext cx="53704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Людей, которые занимаются строительством мостов, называют МОСТОСТРОИТЕЛЯМИ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64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651" y="425003"/>
            <a:ext cx="11552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Мост – это сооружение, возведенное через какое-либо препятствие (ручей, водоем или обрыв)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1379110"/>
            <a:ext cx="8809150" cy="53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5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003" y="5859887"/>
            <a:ext cx="11397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Мосты человек строит с глубокой древности. Сначала он строил их из дерева, а потом из камня. Некоторые каменные мосты сохранились до наших дней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9" y="259992"/>
            <a:ext cx="6264498" cy="46983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05" y="1738648"/>
            <a:ext cx="5499278" cy="41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0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5550794"/>
            <a:ext cx="11475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Мосты строят, чтобы по ним ходили люди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Такие мосты называются ПЕШЕХОДНЫМИ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36" y="141668"/>
            <a:ext cx="9188003" cy="551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1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940" y="5576552"/>
            <a:ext cx="11681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Мосты , по которым ездят машины, называются АВТОМОБИЛЬНЫЕ.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180304"/>
            <a:ext cx="11324673" cy="553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5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5422006"/>
            <a:ext cx="11603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Мосты, по которым ездят поезда, называются ЖЕЛЕЗНОДОРОЖНЫЕ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7" y="257577"/>
            <a:ext cx="9143999" cy="533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7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4" y="5589431"/>
            <a:ext cx="1144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Еще существуют двухъярусные мосты. По такому мосту могут одновременно двигаться пешеходы и машины, или машины и поезда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92" y="167426"/>
            <a:ext cx="6964608" cy="522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25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" y="103031"/>
            <a:ext cx="11475075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995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185</Words>
  <Application>Microsoft Office PowerPoint</Application>
  <PresentationFormat>Широкоэкранный</PresentationFormat>
  <Paragraphs>22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Евгения Ильичева</dc:creator>
  <cp:lastModifiedBy>Евгения Ильичева</cp:lastModifiedBy>
  <cp:revision>9</cp:revision>
  <dcterms:created xsi:type="dcterms:W3CDTF">2020-11-24T11:54:54Z</dcterms:created>
  <dcterms:modified xsi:type="dcterms:W3CDTF">2020-12-07T04:48:46Z</dcterms:modified>
</cp:coreProperties>
</file>