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1037-7EB8-472A-A03C-69AC27E05415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421E-6483-46D8-9876-75936E476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1037-7EB8-472A-A03C-69AC27E05415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421E-6483-46D8-9876-75936E476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7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1037-7EB8-472A-A03C-69AC27E05415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421E-6483-46D8-9876-75936E476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63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1037-7EB8-472A-A03C-69AC27E05415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421E-6483-46D8-9876-75936E476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98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1037-7EB8-472A-A03C-69AC27E05415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421E-6483-46D8-9876-75936E476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03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1037-7EB8-472A-A03C-69AC27E05415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421E-6483-46D8-9876-75936E476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4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1037-7EB8-472A-A03C-69AC27E05415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421E-6483-46D8-9876-75936E476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74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1037-7EB8-472A-A03C-69AC27E05415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421E-6483-46D8-9876-75936E476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98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1037-7EB8-472A-A03C-69AC27E05415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421E-6483-46D8-9876-75936E476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33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1037-7EB8-472A-A03C-69AC27E05415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421E-6483-46D8-9876-75936E476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07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1037-7EB8-472A-A03C-69AC27E05415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421E-6483-46D8-9876-75936E476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4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01037-7EB8-472A-A03C-69AC27E05415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2421E-6483-46D8-9876-75936E476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6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7289" y="440267"/>
            <a:ext cx="103067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600" b="1" dirty="0" smtClean="0"/>
          </a:p>
          <a:p>
            <a:r>
              <a:rPr lang="ru-RU" sz="9600" b="1" dirty="0" smtClean="0">
                <a:solidFill>
                  <a:srgbClr val="FF0000"/>
                </a:solidFill>
              </a:rPr>
              <a:t>Комнатные цветы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60" y="217337"/>
            <a:ext cx="6230796" cy="6225027"/>
          </a:xfrm>
          <a:prstGeom prst="rect">
            <a:avLst/>
          </a:prstGeom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10861964" y="6054436"/>
            <a:ext cx="1066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63236" y="4904509"/>
            <a:ext cx="3283527" cy="1537855"/>
            <a:chOff x="263236" y="4904509"/>
            <a:chExt cx="3283527" cy="1537855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63236" y="4904509"/>
              <a:ext cx="3283527" cy="1537855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" y="5195455"/>
              <a:ext cx="26739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/>
                <a:t>Хлорофитум</a:t>
              </a:r>
              <a:endParaRPr lang="ru-RU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2160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827" y="138545"/>
            <a:ext cx="8666018" cy="5777345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18655" y="4987636"/>
            <a:ext cx="2840181" cy="1648691"/>
            <a:chOff x="318655" y="4987636"/>
            <a:chExt cx="2840181" cy="1648691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18655" y="4987636"/>
              <a:ext cx="2840181" cy="1648691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95745" y="5306291"/>
              <a:ext cx="22998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/>
                <a:t>Алоэ</a:t>
              </a:r>
              <a:endParaRPr lang="ru-RU" sz="4800" b="1" dirty="0"/>
            </a:p>
          </p:txBody>
        </p:sp>
      </p:grp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10238509" y="6262255"/>
            <a:ext cx="1316182" cy="484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9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89" y="575382"/>
            <a:ext cx="8472736" cy="47659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695326"/>
            <a:ext cx="8179225" cy="46008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9289" y="485422"/>
            <a:ext cx="86247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Алоэ - это многолетнее растение. Это деревце или куст, который вырастает от 2 до 6 м в высоту, с мясистыми листьями, по краям у которых есть небольшие шипы. Высота алоэ, выращиваемого в домашних условиях, не превышает нескольких десятков сантиметров. Листья покрыты тонкой кожицей, под которой находится густой гель – именно он чаще всего и применяется в качестве лекарства. Алоэ можно встретить почти в каждом доме. Это, так называемая, «скорая помощь на подоконнике». Родиной алоэ считается Африка. В мире существует 300 разновидностей этого цветка 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178" y="3554828"/>
            <a:ext cx="3079044" cy="307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0" r="6385" b="1922"/>
          <a:stretch/>
        </p:blipFill>
        <p:spPr>
          <a:xfrm>
            <a:off x="282222" y="205962"/>
            <a:ext cx="5847645" cy="5077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378" y="5531556"/>
            <a:ext cx="5610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Алоэ </a:t>
            </a:r>
            <a:r>
              <a:rPr lang="ru-RU" sz="3600" dirty="0" err="1" smtClean="0"/>
              <a:t>арборисцент</a:t>
            </a:r>
            <a:r>
              <a:rPr lang="ru-RU" sz="3600" dirty="0" smtClean="0"/>
              <a:t> (древовидное)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66" y="89296"/>
            <a:ext cx="3999089" cy="57857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4267" y="6177887"/>
            <a:ext cx="403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Алоэ </a:t>
            </a:r>
            <a:r>
              <a:rPr lang="ru-RU" sz="2400" dirty="0" err="1" smtClean="0"/>
              <a:t>коротколистное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55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6" y="330376"/>
            <a:ext cx="5953125" cy="50006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898" y="2437164"/>
            <a:ext cx="5567864" cy="4178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326" y="5588000"/>
            <a:ext cx="5437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Алоэ веерное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536267" y="1253067"/>
            <a:ext cx="4684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Алоэ веерное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199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70" y="217311"/>
            <a:ext cx="5953125" cy="457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622" y="217311"/>
            <a:ext cx="5791200" cy="53742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7022" y="5159022"/>
            <a:ext cx="4718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Алоэ </a:t>
            </a:r>
            <a:r>
              <a:rPr lang="ru-RU" sz="3600" dirty="0" err="1" smtClean="0"/>
              <a:t>Кампери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145867" y="5805353"/>
            <a:ext cx="4244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Алоэ </a:t>
            </a:r>
            <a:r>
              <a:rPr lang="ru-RU" sz="3200" dirty="0" err="1" smtClean="0"/>
              <a:t>Марлота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669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3" y="213254"/>
            <a:ext cx="5953125" cy="44672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33" y="213255"/>
            <a:ext cx="4265613" cy="5684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6711" y="5102578"/>
            <a:ext cx="5463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Алоэ остистое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976533" y="6175022"/>
            <a:ext cx="4265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Алоэ отдаленное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272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8" y="91192"/>
            <a:ext cx="4467225" cy="5953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528" y="91192"/>
            <a:ext cx="4457700" cy="5953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788" y="6265333"/>
            <a:ext cx="436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Алоэ премиленькое или красивенькое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734528" y="6265333"/>
            <a:ext cx="466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Алоэ ужасное или устрашающее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7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7" r="21176" b="3691"/>
          <a:stretch/>
        </p:blipFill>
        <p:spPr>
          <a:xfrm>
            <a:off x="699911" y="156810"/>
            <a:ext cx="4279228" cy="53295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126" y="235832"/>
            <a:ext cx="5953125" cy="4467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8000" y="5825067"/>
            <a:ext cx="4471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Алоэ </a:t>
            </a:r>
            <a:r>
              <a:rPr lang="ru-RU" sz="2800" dirty="0" err="1" smtClean="0"/>
              <a:t>пилланса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892800" y="5226756"/>
            <a:ext cx="5339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Алоэ дихотомическое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28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377" y="112268"/>
            <a:ext cx="8197818" cy="6435287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28978" y="5012267"/>
            <a:ext cx="3725334" cy="1535288"/>
            <a:chOff x="428978" y="5012267"/>
            <a:chExt cx="3725334" cy="153528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28978" y="5012267"/>
              <a:ext cx="3725334" cy="1535288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24089" y="5350933"/>
              <a:ext cx="2991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/>
                <a:t>Бальзамин</a:t>
              </a:r>
              <a:endParaRPr lang="ru-RU" sz="3600" dirty="0"/>
            </a:p>
          </p:txBody>
        </p:sp>
      </p:grp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10049195" y="6096000"/>
            <a:ext cx="136695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00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79" y="42604"/>
            <a:ext cx="6582693" cy="656601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47598" y="5153890"/>
            <a:ext cx="3103418" cy="1454728"/>
            <a:chOff x="247598" y="5153890"/>
            <a:chExt cx="3103418" cy="145472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47598" y="5153890"/>
              <a:ext cx="3103418" cy="1454728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3179" y="5558088"/>
              <a:ext cx="245225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err="1" smtClean="0"/>
                <a:t>Сансевиерия</a:t>
              </a:r>
              <a:endParaRPr lang="ru-RU" sz="2800" b="1" dirty="0" smtClean="0"/>
            </a:p>
            <a:p>
              <a:pPr algn="ctr"/>
              <a:endParaRPr lang="ru-RU" dirty="0"/>
            </a:p>
          </p:txBody>
        </p:sp>
      </p:grp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10751127" y="6234545"/>
            <a:ext cx="1094509" cy="526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52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52" y="0"/>
            <a:ext cx="7837714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415636" y="5112327"/>
            <a:ext cx="2715491" cy="1579418"/>
            <a:chOff x="415636" y="5112327"/>
            <a:chExt cx="2715491" cy="157941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415636" y="5112327"/>
              <a:ext cx="2715491" cy="1579418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89709" y="5583382"/>
              <a:ext cx="2119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/>
                <a:t>Герань</a:t>
              </a:r>
              <a:endParaRPr lang="ru-RU" sz="3600" b="1" dirty="0"/>
            </a:p>
          </p:txBody>
        </p:sp>
      </p:grp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9989127" y="5902036"/>
            <a:ext cx="1454728" cy="789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27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384" y="256361"/>
            <a:ext cx="6069599" cy="6282983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87927" y="5098473"/>
            <a:ext cx="3089564" cy="1357745"/>
            <a:chOff x="387927" y="5098473"/>
            <a:chExt cx="3089564" cy="1357745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87927" y="5098473"/>
              <a:ext cx="3089564" cy="1357745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17418" y="5444836"/>
              <a:ext cx="2410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/>
                <a:t>Аспарагус</a:t>
              </a:r>
              <a:endParaRPr lang="ru-RU" sz="3600" b="1" dirty="0"/>
            </a:p>
          </p:txBody>
        </p:sp>
      </p:grp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10515600" y="5777345"/>
            <a:ext cx="1427018" cy="761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72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18" y="110836"/>
            <a:ext cx="5877540" cy="666580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26473" y="5140036"/>
            <a:ext cx="3006436" cy="1413164"/>
            <a:chOff x="526473" y="5140036"/>
            <a:chExt cx="3006436" cy="1413164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526473" y="5140036"/>
              <a:ext cx="3006436" cy="1413164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6582" y="5472545"/>
              <a:ext cx="25353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/>
                <a:t>Глоксиния</a:t>
              </a:r>
              <a:endParaRPr lang="ru-RU" sz="3200" b="1" dirty="0"/>
            </a:p>
          </p:txBody>
        </p:sp>
      </p:grp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10792691" y="5874327"/>
            <a:ext cx="1246909" cy="902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6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479" y="124691"/>
            <a:ext cx="6806921" cy="6496828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26473" y="4918363"/>
            <a:ext cx="2881745" cy="1565564"/>
            <a:chOff x="526473" y="4918363"/>
            <a:chExt cx="2881745" cy="1565564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526473" y="4918363"/>
              <a:ext cx="2881745" cy="1565564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28255" y="5264727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/>
                <a:t>Фиалка</a:t>
              </a:r>
              <a:endParaRPr lang="ru-RU" sz="3600" b="1" dirty="0"/>
            </a:p>
          </p:txBody>
        </p:sp>
      </p:grp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11083636" y="6054436"/>
            <a:ext cx="886691" cy="56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44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73" y="124690"/>
            <a:ext cx="8934415" cy="5522769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46364" y="5209309"/>
            <a:ext cx="2549236" cy="1246909"/>
            <a:chOff x="346364" y="5209309"/>
            <a:chExt cx="2549236" cy="1246909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46364" y="5209309"/>
              <a:ext cx="2549236" cy="124690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19545" y="5463431"/>
              <a:ext cx="22028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err="1" smtClean="0"/>
                <a:t>Толстянка</a:t>
              </a:r>
              <a:endParaRPr lang="ru-RU" sz="3200" b="1" dirty="0"/>
            </a:p>
          </p:txBody>
        </p:sp>
      </p:grp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10058400" y="6048206"/>
            <a:ext cx="1524000" cy="615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88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489" y="180891"/>
            <a:ext cx="5522756" cy="6291747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812799" y="5249333"/>
            <a:ext cx="2856089" cy="1354667"/>
            <a:chOff x="812799" y="5249333"/>
            <a:chExt cx="2856089" cy="1354667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812799" y="5249333"/>
              <a:ext cx="2856089" cy="1354667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61156" y="5520267"/>
              <a:ext cx="233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Традесканция</a:t>
              </a:r>
              <a:endParaRPr lang="ru-RU" sz="2400" b="1" dirty="0"/>
            </a:p>
          </p:txBody>
        </p:sp>
      </p:grp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10404764" y="5981932"/>
            <a:ext cx="1343891" cy="622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02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143</Words>
  <Application>Microsoft Office PowerPoint</Application>
  <PresentationFormat>Широкоэкранный</PresentationFormat>
  <Paragraphs>25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Ильичева</dc:creator>
  <cp:lastModifiedBy>Евгения Ильичева</cp:lastModifiedBy>
  <cp:revision>12</cp:revision>
  <cp:lastPrinted>2021-10-13T13:32:59Z</cp:lastPrinted>
  <dcterms:created xsi:type="dcterms:W3CDTF">2021-10-07T15:30:02Z</dcterms:created>
  <dcterms:modified xsi:type="dcterms:W3CDTF">2021-11-06T09:36:55Z</dcterms:modified>
</cp:coreProperties>
</file>