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8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2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6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5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2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7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4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2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7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E3374-1F5E-45D0-8329-DBA9E86263C1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8D43-301A-4AB4-854E-34F5E528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504" y="1216302"/>
            <a:ext cx="55250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Летом он в лесу растет,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Сам в корзинку не идет.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Ему нужно поклониться,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Ножку срезать, не лениться,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Шляпку снимет он тогда,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Из него вкусна еда.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Что под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шляпкою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растет, 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Сам в корзинку не идет?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42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1" y="206062"/>
            <a:ext cx="7834243" cy="519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9752" y="360608"/>
            <a:ext cx="369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Тот грибочек очень бледен </a:t>
            </a:r>
          </a:p>
          <a:p>
            <a:r>
              <a:rPr lang="ru-RU" sz="4000" dirty="0" smtClean="0"/>
              <a:t>И никем ещё не еден,</a:t>
            </a:r>
          </a:p>
          <a:p>
            <a:r>
              <a:rPr lang="ru-RU" sz="4000" dirty="0" smtClean="0"/>
              <a:t> Потому что ядовит </a:t>
            </a:r>
          </a:p>
          <a:p>
            <a:r>
              <a:rPr lang="ru-RU" sz="4000" dirty="0" smtClean="0"/>
              <a:t>И очень этим знаменит.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8034" y="5756856"/>
            <a:ext cx="1130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Поганка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334851"/>
            <a:ext cx="1059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Что лишнее?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7" y="1357715"/>
            <a:ext cx="3690657" cy="2454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6" y="2670928"/>
            <a:ext cx="3719043" cy="2789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09" y="1104292"/>
            <a:ext cx="3722634" cy="2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955" y="412124"/>
            <a:ext cx="839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лишнее?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6" y="996899"/>
            <a:ext cx="3526238" cy="4031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64" y="3012442"/>
            <a:ext cx="4052552" cy="3039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16" y="797275"/>
            <a:ext cx="3829319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0" y="167427"/>
            <a:ext cx="3339709" cy="2215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67" y="167427"/>
            <a:ext cx="2588652" cy="2588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47" y="228601"/>
            <a:ext cx="2466303" cy="246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78" y="466355"/>
            <a:ext cx="2993498" cy="1990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4" y="3090928"/>
            <a:ext cx="3640428" cy="2730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5190" y="3374262"/>
            <a:ext cx="3262650" cy="2446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8" y="3007214"/>
            <a:ext cx="4241443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9" y="309092"/>
            <a:ext cx="6951255" cy="4610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4896" y="901521"/>
            <a:ext cx="4481848" cy="501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поляне лесной, Под могучей сосной Старый старичок,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нем бурый колпачок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Колпачок на бочок, Кто в лесу бывает, Тот его и знает.</a:t>
            </a:r>
            <a:b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918" y="5318975"/>
            <a:ext cx="9156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Боровик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" y="115910"/>
            <a:ext cx="4881093" cy="4881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0794" y="360608"/>
            <a:ext cx="58985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Он в осиннике родился,</a:t>
            </a:r>
          </a:p>
          <a:p>
            <a:r>
              <a:rPr lang="ru-RU" sz="4400" dirty="0" smtClean="0"/>
              <a:t>Как в траве не притаится.</a:t>
            </a:r>
          </a:p>
          <a:p>
            <a:r>
              <a:rPr lang="ru-RU" sz="4400" dirty="0" smtClean="0"/>
              <a:t>Все равно его найдем, </a:t>
            </a:r>
          </a:p>
          <a:p>
            <a:r>
              <a:rPr lang="ru-RU" sz="4400" dirty="0" smtClean="0"/>
              <a:t>Шляпа красная на нем.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79549" y="5434885"/>
            <a:ext cx="10869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Подосиновик (</a:t>
            </a:r>
            <a:r>
              <a:rPr lang="ru-RU" sz="6000" b="1" dirty="0" err="1" smtClean="0">
                <a:solidFill>
                  <a:srgbClr val="C00000"/>
                </a:solidFill>
              </a:rPr>
              <a:t>красноголовик</a:t>
            </a:r>
            <a:r>
              <a:rPr lang="ru-RU" sz="6000" b="1" dirty="0" smtClean="0">
                <a:solidFill>
                  <a:srgbClr val="C00000"/>
                </a:solidFill>
              </a:rPr>
              <a:t>)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6" y="193183"/>
            <a:ext cx="6181859" cy="463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8834" y="360608"/>
            <a:ext cx="47651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Масла нет во мне нисколько,</a:t>
            </a:r>
          </a:p>
          <a:p>
            <a:r>
              <a:rPr lang="ru-RU" sz="36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Я съедобный гриб и только.</a:t>
            </a:r>
          </a:p>
          <a:p>
            <a:r>
              <a:rPr lang="ru-RU" sz="36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Кто—то так меня назвал,</a:t>
            </a:r>
          </a:p>
          <a:p>
            <a:r>
              <a:rPr lang="ru-RU" sz="36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Чтоб ты сразу угадал</a:t>
            </a:r>
            <a:r>
              <a:rPr lang="ru-RU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5915" y="5357611"/>
            <a:ext cx="9916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Масленок</a:t>
            </a:r>
          </a:p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" y="206061"/>
            <a:ext cx="6845210" cy="4997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7020" y="412124"/>
            <a:ext cx="404396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Утром рано под кустами Отыскались просто сами!</a:t>
            </a:r>
          </a:p>
          <a:p>
            <a:r>
              <a:rPr lang="ru-RU" sz="28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На пеньке — как на скамейке, Развесёлая семейка! — </a:t>
            </a:r>
          </a:p>
          <a:p>
            <a:r>
              <a:rPr lang="ru-RU" sz="28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На подбор грибы — ребята </a:t>
            </a:r>
          </a:p>
          <a:p>
            <a:r>
              <a:rPr lang="ru-RU" sz="28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Под названием опята.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9" y="5537915"/>
            <a:ext cx="10315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О</a:t>
            </a:r>
            <a:r>
              <a:rPr lang="ru-RU" sz="6000" b="1" dirty="0" smtClean="0">
                <a:solidFill>
                  <a:srgbClr val="C00000"/>
                </a:solidFill>
              </a:rPr>
              <a:t>пята</a:t>
            </a:r>
          </a:p>
          <a:p>
            <a:pPr algn="ctr"/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" y="90152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682" y="270456"/>
            <a:ext cx="4778062" cy="45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модницы сестрички,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 них свои привычки —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Шляпки есть любого цвета,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проверить можешь это сыроежка.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3" y="5164428"/>
            <a:ext cx="1107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Сыроежка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7" y="353162"/>
            <a:ext cx="6885981" cy="457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5961" y="412124"/>
            <a:ext cx="39666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Яркий, рыженький грибок </a:t>
            </a:r>
          </a:p>
          <a:p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Я найти сегодня смог. </a:t>
            </a:r>
          </a:p>
          <a:p>
            <a:r>
              <a:rPr lang="ru-RU" sz="3200" dirty="0" smtClean="0">
                <a:solidFill>
                  <a:srgbClr val="2222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Словно дружные сестрички Прячутся в траве лисички.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8338" y="5344733"/>
            <a:ext cx="1072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Л</a:t>
            </a:r>
            <a:r>
              <a:rPr lang="ru-RU" sz="6000" b="1" dirty="0" smtClean="0">
                <a:solidFill>
                  <a:srgbClr val="C00000"/>
                </a:solidFill>
              </a:rPr>
              <a:t>исички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2" y="231820"/>
            <a:ext cx="6061656" cy="4546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5651" y="425003"/>
            <a:ext cx="493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 вот кто-то важный </a:t>
            </a:r>
          </a:p>
          <a:p>
            <a:r>
              <a:rPr lang="ru-RU" sz="4000" dirty="0" smtClean="0"/>
              <a:t>На беленькой ножке. </a:t>
            </a:r>
          </a:p>
          <a:p>
            <a:r>
              <a:rPr lang="ru-RU" sz="4000" dirty="0" smtClean="0"/>
              <a:t>Он с красной шляпкой, </a:t>
            </a:r>
          </a:p>
          <a:p>
            <a:r>
              <a:rPr lang="ru-RU" sz="4000" dirty="0" smtClean="0"/>
              <a:t>На шляпке горошки.</a:t>
            </a:r>
          </a:p>
          <a:p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8034" y="5357611"/>
            <a:ext cx="11269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Мухомор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192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Ильичева</dc:creator>
  <cp:lastModifiedBy>Евгения Ильичева</cp:lastModifiedBy>
  <cp:revision>4</cp:revision>
  <dcterms:created xsi:type="dcterms:W3CDTF">2021-09-01T15:25:24Z</dcterms:created>
  <dcterms:modified xsi:type="dcterms:W3CDTF">2021-09-01T15:46:10Z</dcterms:modified>
</cp:coreProperties>
</file>