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2267C-1B89-4E76-A173-1193361B391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D3EDF-060C-4576-8E58-5DC0A8C53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7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3EDF-060C-4576-8E58-5DC0A8C53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4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6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1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5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B297-782F-4DA5-A852-DB4815C4393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11A-20B2-490E-996D-0C99F7AF4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0;&#1085;&#1090;&#1077;&#1088;&#1072;&#1082;&#1090;&#1080;&#1074;&#1085;&#1072;&#1103;%20&#1080;&#1075;&#1088;&#1072;.pptx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352" y="345688"/>
            <a:ext cx="7465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ИГРА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«НАЙДИ РИФМУ»</a:t>
            </a:r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16577" y="4961745"/>
            <a:ext cx="2128603" cy="89940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Продолжить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9" y="2100014"/>
            <a:ext cx="2794060" cy="2861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60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0" y="-2030"/>
            <a:ext cx="12638049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812872">
            <a:off x="4956191" y="299410"/>
            <a:ext cx="6991815" cy="2567471"/>
          </a:xfrm>
          <a:prstGeom prst="cloudCallout">
            <a:avLst>
              <a:gd name="adj1" fmla="val -29924"/>
              <a:gd name="adj2" fmla="val 79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652324">
            <a:off x="6032810" y="647439"/>
            <a:ext cx="4884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Привет! Я Незнайка! Я решил, что</a:t>
            </a:r>
          </a:p>
          <a:p>
            <a:r>
              <a:rPr lang="ru-RU" sz="2000" b="1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стану поэтом и буду сочинять самые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л</a:t>
            </a:r>
            <a:r>
              <a:rPr lang="ru-RU" sz="2000" b="1" dirty="0" smtClean="0">
                <a:solidFill>
                  <a:srgbClr val="FF0000"/>
                </a:solidFill>
              </a:rPr>
              <a:t>учшие в мире стихи. Ведь это же так просто!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252" y="-155002"/>
            <a:ext cx="13034171" cy="76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69" y="944880"/>
            <a:ext cx="3724275" cy="57531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16417695">
            <a:off x="5760166" y="1693680"/>
            <a:ext cx="1760315" cy="333269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393902" y="1338146"/>
            <a:ext cx="178421" cy="9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3540" y="2682349"/>
            <a:ext cx="240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Только у меня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ничего не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Получается. Слова не складываются!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82880"/>
            <a:ext cx="4702840" cy="497874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 rot="548838">
            <a:off x="3049363" y="33845"/>
            <a:ext cx="4687402" cy="1765063"/>
          </a:xfrm>
          <a:prstGeom prst="wedgeEllipseCallout">
            <a:avLst>
              <a:gd name="adj1" fmla="val -52832"/>
              <a:gd name="adj2" fmla="val 613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34740" y="0"/>
            <a:ext cx="422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Писать стихи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так просто как</a:t>
            </a:r>
          </a:p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ажется. Сначала нужно научиться 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находить  в словах рифмы. Рифмы- это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похожие по звучанию слова.  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0"/>
            <a:ext cx="37635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2" b="99277" l="4437" r="92491">
                        <a14:backgroundMark x1="16041" y1="12530" x2="16041" y2="12530"/>
                        <a14:backgroundMark x1="57338" y1="4337" x2="57338" y2="4337"/>
                        <a14:backgroundMark x1="14676" y1="36145" x2="14676" y2="36145"/>
                        <a14:backgroundMark x1="17065" y1="66265" x2="17065" y2="66265"/>
                        <a14:backgroundMark x1="15017" y1="88193" x2="15017" y2="88193"/>
                        <a14:backgroundMark x1="45734" y1="95181" x2="45734" y2="95181"/>
                        <a14:backgroundMark x1="78157" y1="94217" x2="78157" y2="94217"/>
                        <a14:backgroundMark x1="80205" y1="67711" x2="80205" y2="67711"/>
                        <a14:backgroundMark x1="75085" y1="55422" x2="75085" y2="55422"/>
                        <a14:backgroundMark x1="83959" y1="36386" x2="83959" y2="36386"/>
                        <a14:backgroundMark x1="85666" y1="23373" x2="85666" y2="23373"/>
                        <a14:backgroundMark x1="85666" y1="14458" x2="85666" y2="14458"/>
                        <a14:backgroundMark x1="81911" y1="5783" x2="81911" y2="5783"/>
                        <a14:backgroundMark x1="32765" y1="6024" x2="32765" y2="6024"/>
                        <a14:backgroundMark x1="15017" y1="24819" x2="15017" y2="24819"/>
                        <a14:backgroundMark x1="14334" y1="48193" x2="14334" y2="4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14" y="1079788"/>
            <a:ext cx="3869475" cy="547530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936380" y="167267"/>
            <a:ext cx="5018049" cy="3077737"/>
          </a:xfrm>
          <a:prstGeom prst="wedgeEllipseCallout">
            <a:avLst>
              <a:gd name="adj1" fmla="val -58128"/>
              <a:gd name="adj2" fmla="val 376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1932" y="613317"/>
            <a:ext cx="3166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Ребята, помогите Незнайке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</a:rPr>
              <a:t>айти рифмы!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pres?slideindex=1&amp;slidetitle="/>
          </p:cNvPr>
          <p:cNvSpPr/>
          <p:nvPr/>
        </p:nvSpPr>
        <p:spPr>
          <a:xfrm>
            <a:off x="5296829" y="5715690"/>
            <a:ext cx="2286000" cy="9014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0644" y="5843239"/>
            <a:ext cx="201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Помочь!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46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90792" y="238533"/>
            <a:ext cx="6466114" cy="6419002"/>
            <a:chOff x="561704" y="431074"/>
            <a:chExt cx="6466114" cy="5904411"/>
          </a:xfrm>
        </p:grpSpPr>
        <p:sp>
          <p:nvSpPr>
            <p:cNvPr id="3" name="Овал 2"/>
            <p:cNvSpPr/>
            <p:nvPr/>
          </p:nvSpPr>
          <p:spPr>
            <a:xfrm>
              <a:off x="561704" y="431074"/>
              <a:ext cx="6466114" cy="5904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0"/>
              <a:endCxn id="3" idx="4"/>
            </p:cNvCxnSpPr>
            <p:nvPr/>
          </p:nvCxnSpPr>
          <p:spPr>
            <a:xfrm>
              <a:off x="3794761" y="431074"/>
              <a:ext cx="0" cy="59044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1"/>
              <a:endCxn id="3" idx="5"/>
            </p:cNvCxnSpPr>
            <p:nvPr/>
          </p:nvCxnSpPr>
          <p:spPr>
            <a:xfrm>
              <a:off x="1508644" y="1295755"/>
              <a:ext cx="4572234" cy="417504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3" idx="7"/>
              <a:endCxn id="3" idx="3"/>
            </p:cNvCxnSpPr>
            <p:nvPr/>
          </p:nvCxnSpPr>
          <p:spPr>
            <a:xfrm flipH="1">
              <a:off x="1508644" y="1295755"/>
              <a:ext cx="4572234" cy="417504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3" idx="2"/>
              <a:endCxn id="3" idx="6"/>
            </p:cNvCxnSpPr>
            <p:nvPr/>
          </p:nvCxnSpPr>
          <p:spPr>
            <a:xfrm>
              <a:off x="561704" y="3383280"/>
              <a:ext cx="646611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0168">
              <a:off x="2559255" y="751839"/>
              <a:ext cx="745729" cy="74821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01204">
              <a:off x="4361852" y="751839"/>
              <a:ext cx="759700" cy="78952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48921">
              <a:off x="5922721" y="2007991"/>
              <a:ext cx="595801" cy="69601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94050">
              <a:off x="855501" y="2192538"/>
              <a:ext cx="910692" cy="63009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6252" flipH="1">
              <a:off x="1041099" y="3836516"/>
              <a:ext cx="706013" cy="8228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999">
              <a:off x="2758283" y="5068388"/>
              <a:ext cx="550169" cy="83475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3697">
              <a:off x="4281071" y="5068388"/>
              <a:ext cx="826253" cy="86072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09075">
              <a:off x="5680098" y="4049449"/>
              <a:ext cx="998531" cy="56805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938627" y="1653320"/>
            <a:ext cx="3510663" cy="3589429"/>
            <a:chOff x="1882228" y="1653320"/>
            <a:chExt cx="3510663" cy="3589429"/>
          </a:xfrm>
        </p:grpSpPr>
        <p:sp>
          <p:nvSpPr>
            <p:cNvPr id="25" name="Овал 24"/>
            <p:cNvSpPr/>
            <p:nvPr/>
          </p:nvSpPr>
          <p:spPr>
            <a:xfrm>
              <a:off x="1882228" y="1653320"/>
              <a:ext cx="3510663" cy="358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>
              <a:stCxn id="25" idx="0"/>
              <a:endCxn id="25" idx="4"/>
            </p:cNvCxnSpPr>
            <p:nvPr/>
          </p:nvCxnSpPr>
          <p:spPr>
            <a:xfrm>
              <a:off x="3637560" y="1653320"/>
              <a:ext cx="0" cy="3589429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5" idx="1"/>
              <a:endCxn id="25" idx="5"/>
            </p:cNvCxnSpPr>
            <p:nvPr/>
          </p:nvCxnSpPr>
          <p:spPr>
            <a:xfrm>
              <a:off x="2396353" y="2178980"/>
              <a:ext cx="2482413" cy="253811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5" idx="2"/>
              <a:endCxn id="25" idx="6"/>
            </p:cNvCxnSpPr>
            <p:nvPr/>
          </p:nvCxnSpPr>
          <p:spPr>
            <a:xfrm>
              <a:off x="1882228" y="3448035"/>
              <a:ext cx="3510663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5" idx="7"/>
              <a:endCxn id="25" idx="3"/>
            </p:cNvCxnSpPr>
            <p:nvPr/>
          </p:nvCxnSpPr>
          <p:spPr>
            <a:xfrm flipH="1">
              <a:off x="2396353" y="2178980"/>
              <a:ext cx="2482413" cy="253811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3042">
              <a:off x="2846526" y="1891561"/>
              <a:ext cx="631950" cy="6619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2652">
              <a:off x="3720725" y="1883688"/>
              <a:ext cx="603379" cy="5905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76615">
              <a:off x="2096253" y="2655342"/>
              <a:ext cx="710468" cy="5340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103" y="3665769"/>
              <a:ext cx="771019" cy="3980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58683">
              <a:off x="2892397" y="4352987"/>
              <a:ext cx="655286" cy="6217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8168" flipH="1">
              <a:off x="3764292" y="4302355"/>
              <a:ext cx="597349" cy="675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6301">
              <a:off x="4400605" y="2749155"/>
              <a:ext cx="735223" cy="5154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652" y="3625264"/>
              <a:ext cx="881763" cy="45361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Улыбающееся лицо 43"/>
          <p:cNvSpPr/>
          <p:nvPr/>
        </p:nvSpPr>
        <p:spPr>
          <a:xfrm>
            <a:off x="9987606" y="491933"/>
            <a:ext cx="1332411" cy="1425694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лыбающееся лицо 45"/>
          <p:cNvSpPr/>
          <p:nvPr/>
        </p:nvSpPr>
        <p:spPr>
          <a:xfrm>
            <a:off x="9987606" y="4640379"/>
            <a:ext cx="1403294" cy="1462863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3" idx="7"/>
          </p:cNvCxnSpPr>
          <p:nvPr/>
        </p:nvCxnSpPr>
        <p:spPr>
          <a:xfrm flipV="1">
            <a:off x="3608747" y="1178574"/>
            <a:ext cx="2401219" cy="22694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3" idx="6"/>
          </p:cNvCxnSpPr>
          <p:nvPr/>
        </p:nvCxnSpPr>
        <p:spPr>
          <a:xfrm>
            <a:off x="3637559" y="3448034"/>
            <a:ext cx="33193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541012" y="3279264"/>
            <a:ext cx="199903" cy="2877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93" b="100000" l="9968" r="96624">
                        <a14:backgroundMark x1="18757" y1="15430" x2="18757" y2="15430"/>
                        <a14:backgroundMark x1="28457" y1="7422" x2="28457" y2="7422"/>
                        <a14:backgroundMark x1="65327" y1="4932" x2="65327" y2="4932"/>
                        <a14:backgroundMark x1="87406" y1="23389" x2="87406" y2="23389"/>
                        <a14:backgroundMark x1="86977" y1="46924" x2="86977" y2="46924"/>
                        <a14:backgroundMark x1="77760" y1="58643" x2="77760" y2="58643"/>
                        <a14:backgroundMark x1="79582" y1="71680" x2="79582" y2="71680"/>
                        <a14:backgroundMark x1="74973" y1="77539" x2="76367" y2="77539"/>
                        <a14:backgroundMark x1="82369" y1="83008" x2="82369" y2="83008"/>
                        <a14:backgroundMark x1="22937" y1="70410" x2="22937" y2="70410"/>
                        <a14:backgroundMark x1="21972" y1="86377" x2="21972" y2="86377"/>
                        <a14:backgroundMark x1="56109" y1="95605" x2="56109" y2="95605"/>
                        <a14:backgroundMark x1="16935" y1="51123" x2="16935" y2="5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16" y="489478"/>
            <a:ext cx="2834859" cy="31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78</Words>
  <Application>Microsoft Office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Ильичева</dc:creator>
  <cp:lastModifiedBy>Евгения Ильичева</cp:lastModifiedBy>
  <cp:revision>58</cp:revision>
  <dcterms:created xsi:type="dcterms:W3CDTF">2021-09-06T04:05:19Z</dcterms:created>
  <dcterms:modified xsi:type="dcterms:W3CDTF">2021-09-14T08:48:27Z</dcterms:modified>
</cp:coreProperties>
</file>